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1"/>
  </p:notesMasterIdLst>
  <p:handoutMasterIdLst>
    <p:handoutMasterId r:id="rId12"/>
  </p:handoutMasterIdLst>
  <p:sldIdLst>
    <p:sldId id="258" r:id="rId2"/>
    <p:sldId id="266" r:id="rId3"/>
    <p:sldId id="271" r:id="rId4"/>
    <p:sldId id="265" r:id="rId5"/>
    <p:sldId id="267" r:id="rId6"/>
    <p:sldId id="272" r:id="rId7"/>
    <p:sldId id="273" r:id="rId8"/>
    <p:sldId id="274" r:id="rId9"/>
    <p:sldId id="275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125E5076-3810-47DD-B79F-674D7AD40C01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37" autoAdjust="0"/>
    <p:restoredTop sz="94616" autoAdjust="0"/>
  </p:normalViewPr>
  <p:slideViewPr>
    <p:cSldViewPr snapToGrid="0">
      <p:cViewPr varScale="1">
        <p:scale>
          <a:sx n="52" d="100"/>
          <a:sy n="52" d="100"/>
        </p:scale>
        <p:origin x="58" y="10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0" d="100"/>
          <a:sy n="60" d="100"/>
        </p:scale>
        <p:origin x="3187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C0FB670-7427-4185-8511-6F36A014306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AED473D-6081-4804-9B28-4FA7D2C3831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39C193-D30F-4B7A-8956-32E4F6D9D2C9}" type="datetimeFigureOut">
              <a:rPr lang="en-US" smtClean="0"/>
              <a:t>10/24/2023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B68452-BA11-400A-8E67-C003922CC3D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90A332-336E-4B1B-9128-655A1F9DBA4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2948B1-B6D3-4578-932F-6AE7124E5E1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51354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6AC78B-5884-4D24-983C-916233003E85}" type="datetimeFigureOut">
              <a:rPr lang="en-US" smtClean="0"/>
              <a:t>10/24/2023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2AB528-7684-4A37-99F6-46340DCC2B3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28818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 title="Page Number Shape"/>
          <p:cNvSpPr/>
          <p:nvPr userDrawn="1"/>
        </p:nvSpPr>
        <p:spPr bwMode="auto">
          <a:xfrm>
            <a:off x="11784011" y="345139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78819" y="2270908"/>
            <a:ext cx="7034362" cy="2188992"/>
          </a:xfrm>
        </p:spPr>
        <p:txBody>
          <a:bodyPr anchor="ctr" anchorCtr="0">
            <a:noAutofit/>
          </a:bodyPr>
          <a:lstStyle>
            <a:lvl1pPr algn="ctr">
              <a:lnSpc>
                <a:spcPct val="85000"/>
              </a:lnSpc>
              <a:defRPr sz="6000" cap="all" baseline="0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6793" y="5024051"/>
            <a:ext cx="7034362" cy="1052898"/>
          </a:xfrm>
        </p:spPr>
        <p:txBody>
          <a:bodyPr anchor="ctr" anchorCtr="0">
            <a:normAutofit/>
          </a:bodyPr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2000" b="0" i="1" baseline="0">
                <a:solidFill>
                  <a:schemeClr val="tx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584338" y="6314440"/>
            <a:ext cx="1596622" cy="365125"/>
          </a:xfrm>
        </p:spPr>
        <p:txBody>
          <a:bodyPr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F35A1469-2D5F-4CF6-9A65-876A4BCDDACA}" type="datetime8">
              <a:rPr lang="en-US" noProof="0" smtClean="0"/>
              <a:t>10/24/2023 2:39 PM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15066" y="6314440"/>
            <a:ext cx="5122683" cy="365125"/>
          </a:xfrm>
        </p:spPr>
        <p:txBody>
          <a:bodyPr/>
          <a:lstStyle>
            <a:lvl1pPr algn="l">
              <a:defRPr b="0">
                <a:solidFill>
                  <a:schemeClr val="tx2"/>
                </a:solidFill>
              </a:defRPr>
            </a:lvl1pPr>
          </a:lstStyle>
          <a:p>
            <a:r>
              <a:rPr lang="en-US" noProof="0" dirty="0"/>
              <a:t>Add a footer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84011" y="572151"/>
            <a:ext cx="407988" cy="365125"/>
          </a:xfrm>
        </p:spPr>
        <p:txBody>
          <a:bodyPr/>
          <a:lstStyle>
            <a:lvl1pPr algn="r">
              <a:defRPr>
                <a:solidFill>
                  <a:schemeClr val="bg2"/>
                </a:solidFill>
              </a:defRPr>
            </a:lvl1pPr>
          </a:lstStyle>
          <a:p>
            <a:fld id="{7AAC19ED-7CFA-4AF2-BE7E-6017F4B12C94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115496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792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60054D9-7800-4106-9C2D-E383D9D6A16D}"/>
              </a:ext>
            </a:extLst>
          </p:cNvPr>
          <p:cNvSpPr/>
          <p:nvPr userDrawn="1"/>
        </p:nvSpPr>
        <p:spPr>
          <a:xfrm>
            <a:off x="6901869" y="0"/>
            <a:ext cx="529336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EBBCD-CBA1-4D0B-806D-FC14D8656200}" type="datetime8">
              <a:rPr lang="en-US" noProof="0" smtClean="0"/>
              <a:t>10/24/2023 2:39 PM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  <a:p>
            <a:endParaRPr lang="en-US" noProof="0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EFBAD01-7A3E-42FB-9A1E-EAF5F97616A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146659" y="688779"/>
            <a:ext cx="5746376" cy="5223072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7213600" y="280278"/>
            <a:ext cx="4641006" cy="2397608"/>
          </a:xfrm>
        </p:spPr>
        <p:txBody>
          <a:bodyPr anchor="ctr" anchorCtr="0"/>
          <a:lstStyle>
            <a:lvl1pPr algn="ctr">
              <a:defRPr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2" name="Freeform 6" title="Page Number Shape">
            <a:extLst>
              <a:ext uri="{FF2B5EF4-FFF2-40B4-BE49-F238E27FC236}">
                <a16:creationId xmlns:a16="http://schemas.microsoft.com/office/drawing/2014/main" id="{B162E9BD-1CEB-41D5-8DEB-7C5EDF3B01C3}"/>
              </a:ext>
            </a:extLst>
          </p:cNvPr>
          <p:cNvSpPr/>
          <p:nvPr userDrawn="1"/>
        </p:nvSpPr>
        <p:spPr bwMode="auto">
          <a:xfrm>
            <a:off x="11792583" y="356478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14688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62000" y="557784"/>
            <a:ext cx="3831336" cy="4956048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181600" y="558065"/>
            <a:ext cx="6245352" cy="914400"/>
          </a:xfrm>
        </p:spPr>
        <p:txBody>
          <a:bodyPr anchor="b">
            <a:normAutofit/>
          </a:bodyPr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2400" b="0" i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181600" y="1526671"/>
            <a:ext cx="6245352" cy="1755648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5181600" y="3700826"/>
            <a:ext cx="6248400" cy="914400"/>
          </a:xfrm>
        </p:spPr>
        <p:txBody>
          <a:bodyPr anchor="b">
            <a:normAutofit/>
          </a:bodyPr>
          <a:lstStyle>
            <a:lvl1pPr marL="0" indent="0">
              <a:buNone/>
              <a:defRPr sz="2400" b="0" i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5181600" y="4669432"/>
            <a:ext cx="6245352" cy="1755648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2C437-5C9D-4B1A-9C56-1C544AB8146E}" type="datetime8">
              <a:rPr lang="en-US" noProof="0" smtClean="0"/>
              <a:t>10/24/2023 2:39 PM</a:t>
            </a:fld>
            <a:endParaRPr lang="en-US" noProof="0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  <a:p>
            <a:endParaRPr lang="en-US" noProof="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C19ED-7CFA-4AF2-BE7E-6017F4B12C94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267677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62000" y="557784"/>
            <a:ext cx="3831336" cy="4956048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2C437-5C9D-4B1A-9C56-1C544AB8146E}" type="datetime8">
              <a:rPr lang="en-US" noProof="0" smtClean="0"/>
              <a:t>10/24/2023 2:39 PM</a:t>
            </a:fld>
            <a:endParaRPr lang="en-US" noProof="0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  <a:p>
            <a:endParaRPr lang="en-US" noProof="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C19ED-7CFA-4AF2-BE7E-6017F4B12C94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1651A72-6E17-4CF4-8218-285FCAC88EC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181600" y="557784"/>
            <a:ext cx="6248400" cy="2307964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E2A31231-1080-4CC0-9896-EF779EE27CB5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5165121" y="2950589"/>
            <a:ext cx="6188679" cy="2563243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6032727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62000" y="557784"/>
            <a:ext cx="3831336" cy="4956048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2C437-5C9D-4B1A-9C56-1C544AB8146E}" type="datetime8">
              <a:rPr lang="en-US" noProof="0" smtClean="0"/>
              <a:t>10/24/2023 2:39 PM</a:t>
            </a:fld>
            <a:endParaRPr lang="en-US" noProof="0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  <a:p>
            <a:endParaRPr lang="en-US" noProof="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C19ED-7CFA-4AF2-BE7E-6017F4B12C94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2395291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F2D3B-BB2C-4EA8-8616-6D874F8BB777}" type="datetime8">
              <a:rPr lang="en-US" noProof="0" smtClean="0"/>
              <a:t>10/24/2023 2:39 PM</a:t>
            </a:fld>
            <a:endParaRPr lang="en-US" noProof="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  <a:p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C19ED-7CFA-4AF2-BE7E-6017F4B12C94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995397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62000" y="555479"/>
            <a:ext cx="3838776" cy="1921022"/>
          </a:xfrm>
        </p:spPr>
        <p:txBody>
          <a:bodyPr anchor="t">
            <a:noAutofit/>
          </a:bodyPr>
          <a:lstStyle>
            <a:lvl1pPr>
              <a:lnSpc>
                <a:spcPct val="93000"/>
              </a:lnSpc>
              <a:defRPr sz="44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181600" y="564147"/>
            <a:ext cx="6248400" cy="5622644"/>
          </a:xfrm>
        </p:spPr>
        <p:txBody>
          <a:bodyPr/>
          <a:lstStyle>
            <a:lvl1pPr>
              <a:lnSpc>
                <a:spcPct val="112000"/>
              </a:lnSpc>
              <a:defRPr sz="2000"/>
            </a:lvl1pPr>
            <a:lvl2pPr>
              <a:lnSpc>
                <a:spcPct val="112000"/>
              </a:lnSpc>
              <a:defRPr sz="1800"/>
            </a:lvl2pPr>
            <a:lvl3pPr>
              <a:lnSpc>
                <a:spcPct val="112000"/>
              </a:lnSpc>
              <a:defRPr sz="1600"/>
            </a:lvl3pPr>
            <a:lvl4pPr>
              <a:lnSpc>
                <a:spcPct val="112000"/>
              </a:lnSpc>
              <a:defRPr sz="1400"/>
            </a:lvl4pPr>
            <a:lvl5pPr>
              <a:lnSpc>
                <a:spcPct val="112000"/>
              </a:lnSpc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62000" y="2621512"/>
            <a:ext cx="3838776" cy="3239537"/>
          </a:xfrm>
        </p:spPr>
        <p:txBody>
          <a:bodyPr/>
          <a:lstStyle>
            <a:lvl1pPr marL="0" indent="0" algn="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5E975-0B6B-4B58-A4AA-C8F33B87478E}" type="datetime8">
              <a:rPr lang="en-US" noProof="0" smtClean="0"/>
              <a:t>10/24/2023 2:39 PM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C19ED-7CFA-4AF2-BE7E-6017F4B12C94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403686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62000" y="555479"/>
            <a:ext cx="3838776" cy="1921022"/>
          </a:xfrm>
        </p:spPr>
        <p:txBody>
          <a:bodyPr anchor="t">
            <a:noAutofit/>
          </a:bodyPr>
          <a:lstStyle>
            <a:lvl1pPr>
              <a:lnSpc>
                <a:spcPct val="93000"/>
              </a:lnSpc>
              <a:defRPr sz="44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62000" y="2621512"/>
            <a:ext cx="3838776" cy="3239537"/>
          </a:xfrm>
        </p:spPr>
        <p:txBody>
          <a:bodyPr/>
          <a:lstStyle>
            <a:lvl1pPr marL="0" indent="0" algn="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5E975-0B6B-4B58-A4AA-C8F33B87478E}" type="datetime8">
              <a:rPr lang="en-US" noProof="0" smtClean="0"/>
              <a:t>10/24/2023 2:39 PM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C19ED-7CFA-4AF2-BE7E-6017F4B12C94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B3A5F786-D848-499D-B37D-96CF11DE90D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555480"/>
            <a:ext cx="6246812" cy="530557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172621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 title="Page Number Shape"/>
          <p:cNvSpPr/>
          <p:nvPr/>
        </p:nvSpPr>
        <p:spPr bwMode="auto">
          <a:xfrm>
            <a:off x="11784011" y="118920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88913" y="1143293"/>
            <a:ext cx="7034362" cy="4268965"/>
          </a:xfrm>
        </p:spPr>
        <p:txBody>
          <a:bodyPr anchor="t">
            <a:normAutofit/>
          </a:bodyPr>
          <a:lstStyle>
            <a:lvl1pPr algn="l">
              <a:lnSpc>
                <a:spcPct val="85000"/>
              </a:lnSpc>
              <a:defRPr sz="7700" cap="all" baseline="0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88914" y="5537925"/>
            <a:ext cx="7034362" cy="706355"/>
          </a:xfrm>
        </p:spPr>
        <p:txBody>
          <a:bodyPr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sz="2000" b="0" i="1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88913" y="6314440"/>
            <a:ext cx="1596622" cy="365125"/>
          </a:xfrm>
        </p:spPr>
        <p:txBody>
          <a:bodyPr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0CEE1DAB-B868-4EEB-BD54-B9BAB6F58361}" type="datetime8">
              <a:rPr lang="en-US" noProof="0" smtClean="0"/>
              <a:t>10/24/2023 2:39 PM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00591" y="6314440"/>
            <a:ext cx="5122683" cy="365125"/>
          </a:xfrm>
        </p:spPr>
        <p:txBody>
          <a:bodyPr/>
          <a:lstStyle>
            <a:lvl1pPr algn="l">
              <a:defRPr b="0">
                <a:solidFill>
                  <a:schemeClr val="tx2"/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  <a:p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84011" y="1416216"/>
            <a:ext cx="407988" cy="365125"/>
          </a:xfrm>
        </p:spPr>
        <p:txBody>
          <a:bodyPr/>
          <a:lstStyle>
            <a:lvl1pPr algn="r">
              <a:defRPr>
                <a:solidFill>
                  <a:schemeClr val="bg2"/>
                </a:solidFill>
              </a:defRPr>
            </a:lvl1pPr>
          </a:lstStyle>
          <a:p>
            <a:fld id="{7AAC19ED-7CFA-4AF2-BE7E-6017F4B12C94}" type="slidenum">
              <a:rPr lang="en-US" noProof="0" smtClean="0"/>
              <a:t>‹#›</a:t>
            </a:fld>
            <a:endParaRPr lang="en-US" noProof="0" dirty="0"/>
          </a:p>
        </p:txBody>
      </p:sp>
      <p:cxnSp>
        <p:nvCxnSpPr>
          <p:cNvPr id="9" name="Straight Connector 8" title="Verticle Rule Line"/>
          <p:cNvCxnSpPr/>
          <p:nvPr/>
        </p:nvCxnSpPr>
        <p:spPr>
          <a:xfrm>
            <a:off x="773855" y="1257300"/>
            <a:ext cx="0" cy="560070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13771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792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A88A9-102E-4111-86E0-D51E9CB704AA}" type="datetime8">
              <a:rPr lang="en-US" noProof="0" smtClean="0"/>
              <a:t>10/24/2023 2:39 PM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  <a:p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C19ED-7CFA-4AF2-BE7E-6017F4B12C94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699341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59678"/>
            <a:ext cx="3833906" cy="2278772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6BD67-B37A-4DEF-9054-A91A6B18355E}" type="datetime8">
              <a:rPr lang="en-US" noProof="0" smtClean="0"/>
              <a:t>10/24/2023 2:39 PM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  <a:p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C19ED-7CFA-4AF2-BE7E-6017F4B12C94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EFBAD01-7A3E-42FB-9A1E-EAF5F97616A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62001" y="2981325"/>
            <a:ext cx="1866900" cy="2828925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9" name="Content Placeholder 7">
            <a:extLst>
              <a:ext uri="{FF2B5EF4-FFF2-40B4-BE49-F238E27FC236}">
                <a16:creationId xmlns:a16="http://schemas.microsoft.com/office/drawing/2014/main" id="{E983FCBB-03A1-486A-BDE2-92BD88EA0FCF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2729006" y="2981325"/>
            <a:ext cx="1866900" cy="2828925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113653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D3432B8B-A85D-47CE-98BC-3DF0B2F26AF4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75400" y="431747"/>
            <a:ext cx="5105400" cy="684633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7088800" y="1468316"/>
            <a:ext cx="4831664" cy="3865070"/>
          </a:xfrm>
        </p:spPr>
        <p:txBody>
          <a:bodyPr anchor="ctr" anchorCtr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235B7-901B-460F-BE63-E630BF7AD92D}" type="datetime8">
              <a:rPr lang="en-US" noProof="0" smtClean="0"/>
              <a:t>10/24/2023 2:39 PM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  <a:p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C19ED-7CFA-4AF2-BE7E-6017F4B12C94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541631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5AC8F6D-0687-481A-9761-11AB8A79722C}"/>
              </a:ext>
            </a:extLst>
          </p:cNvPr>
          <p:cNvSpPr/>
          <p:nvPr userDrawn="1"/>
        </p:nvSpPr>
        <p:spPr>
          <a:xfrm>
            <a:off x="0" y="1"/>
            <a:ext cx="12191999" cy="154744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762000" y="305678"/>
            <a:ext cx="10667998" cy="1002422"/>
          </a:xfrm>
        </p:spPr>
        <p:txBody>
          <a:bodyPr anchor="ctr" anchorCtr="0"/>
          <a:lstStyle>
            <a:lvl1pPr algn="ctr">
              <a:defRPr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01C1E-44EC-4ED6-87AC-7B26C9BC7568}" type="datetime8">
              <a:rPr lang="en-US" noProof="0" smtClean="0"/>
              <a:t>10/24/2023 2:39 PM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  <a:p>
            <a:endParaRPr lang="en-US" noProof="0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EFBAD01-7A3E-42FB-9A1E-EAF5F97616A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61999" y="2443527"/>
            <a:ext cx="3348000" cy="2291676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4" name="Freeform 6" title="Page Number Shape">
            <a:extLst>
              <a:ext uri="{FF2B5EF4-FFF2-40B4-BE49-F238E27FC236}">
                <a16:creationId xmlns:a16="http://schemas.microsoft.com/office/drawing/2014/main" id="{0370AA61-B230-4320-8591-17B9EA527174}"/>
              </a:ext>
            </a:extLst>
          </p:cNvPr>
          <p:cNvSpPr/>
          <p:nvPr userDrawn="1"/>
        </p:nvSpPr>
        <p:spPr bwMode="auto">
          <a:xfrm>
            <a:off x="11792583" y="356478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AAC19ED-7CFA-4AF2-BE7E-6017F4B12C9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5" name="Content Placeholder 7">
            <a:extLst>
              <a:ext uri="{FF2B5EF4-FFF2-40B4-BE49-F238E27FC236}">
                <a16:creationId xmlns:a16="http://schemas.microsoft.com/office/drawing/2014/main" id="{AF3C3132-3E24-455C-9341-F3767C087D59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421999" y="2443527"/>
            <a:ext cx="3348000" cy="2291676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6" name="Content Placeholder 7">
            <a:extLst>
              <a:ext uri="{FF2B5EF4-FFF2-40B4-BE49-F238E27FC236}">
                <a16:creationId xmlns:a16="http://schemas.microsoft.com/office/drawing/2014/main" id="{2A783413-0A31-4F6C-B545-866183ABB004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081999" y="2443527"/>
            <a:ext cx="3348000" cy="2291676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27810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bg bwMode="grayWhite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C8E5ED0-7922-414F-9B0F-CA82F0A3C660}"/>
              </a:ext>
            </a:extLst>
          </p:cNvPr>
          <p:cNvSpPr/>
          <p:nvPr userDrawn="1"/>
        </p:nvSpPr>
        <p:spPr>
          <a:xfrm>
            <a:off x="0" y="1540330"/>
            <a:ext cx="12192000" cy="471560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5AC8F6D-0687-481A-9761-11AB8A79722C}"/>
              </a:ext>
            </a:extLst>
          </p:cNvPr>
          <p:cNvSpPr/>
          <p:nvPr userDrawn="1"/>
        </p:nvSpPr>
        <p:spPr>
          <a:xfrm>
            <a:off x="0" y="1"/>
            <a:ext cx="12191999" cy="154744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28571" y="6314440"/>
            <a:ext cx="3814856" cy="365125"/>
          </a:xfrm>
        </p:spPr>
        <p:txBody>
          <a:bodyPr/>
          <a:lstStyle/>
          <a:p>
            <a:fld id="{4AE13B8D-7A39-483F-9092-AB66B2338492}" type="datetime8">
              <a:rPr lang="en-US" noProof="0" smtClean="0"/>
              <a:t>10/24/2023 2:39 PM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  <a:p>
            <a:endParaRPr lang="en-US" noProof="0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EFBAD01-7A3E-42FB-9A1E-EAF5F97616A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61999" y="2875327"/>
            <a:ext cx="3348000" cy="2291676"/>
          </a:xfrm>
        </p:spPr>
        <p:txBody>
          <a:bodyPr anchor="ctr" anchorCtr="0"/>
          <a:lstStyle/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4" name="Freeform 6" title="Page Number Shape">
            <a:extLst>
              <a:ext uri="{FF2B5EF4-FFF2-40B4-BE49-F238E27FC236}">
                <a16:creationId xmlns:a16="http://schemas.microsoft.com/office/drawing/2014/main" id="{0370AA61-B230-4320-8591-17B9EA527174}"/>
              </a:ext>
            </a:extLst>
          </p:cNvPr>
          <p:cNvSpPr/>
          <p:nvPr userDrawn="1"/>
        </p:nvSpPr>
        <p:spPr bwMode="auto">
          <a:xfrm>
            <a:off x="11792583" y="356478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AAC19ED-7CFA-4AF2-BE7E-6017F4B12C9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6" name="Content Placeholder 7">
            <a:extLst>
              <a:ext uri="{FF2B5EF4-FFF2-40B4-BE49-F238E27FC236}">
                <a16:creationId xmlns:a16="http://schemas.microsoft.com/office/drawing/2014/main" id="{2A783413-0A31-4F6C-B545-866183ABB004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081999" y="2875327"/>
            <a:ext cx="3348000" cy="2291676"/>
          </a:xfrm>
        </p:spPr>
        <p:txBody>
          <a:bodyPr anchor="ctr" anchorCtr="0"/>
          <a:lstStyle/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C4C76CE-242A-40DC-B9BA-9F6CD2FEBA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761999" y="280278"/>
            <a:ext cx="10676571" cy="1002422"/>
          </a:xfrm>
        </p:spPr>
        <p:txBody>
          <a:bodyPr anchor="ctr" anchorCtr="0"/>
          <a:lstStyle>
            <a:lvl1pPr algn="ctr">
              <a:defRPr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668904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62000" y="352848"/>
            <a:ext cx="10667998" cy="1002422"/>
          </a:xfrm>
        </p:spPr>
        <p:txBody>
          <a:bodyPr anchor="ctr" anchorCtr="0"/>
          <a:lstStyle>
            <a:lvl1pPr algn="l"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848724" y="1534886"/>
            <a:ext cx="2581273" cy="4275365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B421F-7852-47A7-8672-3F4B3DC607FF}" type="datetime8">
              <a:rPr lang="en-US" noProof="0" smtClean="0"/>
              <a:t>10/24/2023 2:39 PM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  <a:p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C19ED-7CFA-4AF2-BE7E-6017F4B12C94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EFBAD01-7A3E-42FB-9A1E-EAF5F97616A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62000" y="1534886"/>
            <a:ext cx="7829550" cy="4275365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974761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right Conten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4768376-ED37-468E-9A28-4A8C73222CFB}"/>
              </a:ext>
            </a:extLst>
          </p:cNvPr>
          <p:cNvSpPr/>
          <p:nvPr userDrawn="1"/>
        </p:nvSpPr>
        <p:spPr>
          <a:xfrm>
            <a:off x="5263637" y="0"/>
            <a:ext cx="6928363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CE990-BAB9-4562-95E3-50660C2796F3}" type="datetime8">
              <a:rPr lang="en-US" noProof="0" smtClean="0"/>
              <a:t>10/24/2023 2:39 PM</a:t>
            </a:fld>
            <a:endParaRPr lang="en-US" noProof="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  <a:p>
            <a:endParaRPr lang="en-US" noProof="0" dirty="0"/>
          </a:p>
        </p:txBody>
      </p:sp>
      <p:sp>
        <p:nvSpPr>
          <p:cNvPr id="6" name="Content Placeholder 12">
            <a:extLst>
              <a:ext uri="{FF2B5EF4-FFF2-40B4-BE49-F238E27FC236}">
                <a16:creationId xmlns:a16="http://schemas.microsoft.com/office/drawing/2014/main" id="{DEDD3AEB-5731-4BFB-B455-2CAA76BB8C1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322695" y="358646"/>
            <a:ext cx="5505450" cy="5896056"/>
          </a:xfrm>
        </p:spPr>
        <p:txBody>
          <a:bodyPr anchor="ctr" anchorCtr="0">
            <a:normAutofit/>
          </a:bodyPr>
          <a:lstStyle>
            <a:lvl1pPr>
              <a:defRPr sz="2800"/>
            </a:lvl1pPr>
          </a:lstStyle>
          <a:p>
            <a:pPr marL="0" lvl="0" indent="0">
              <a:lnSpc>
                <a:spcPct val="100000"/>
              </a:lnSpc>
              <a:spcAft>
                <a:spcPts val="2400"/>
              </a:spcAft>
              <a:buNone/>
            </a:pPr>
            <a:r>
              <a:rPr lang="en-US" sz="3200" noProof="0">
                <a:cs typeface="Segoe UI" panose="020B0502040204020203" pitchFamily="34" charset="0"/>
              </a:rPr>
              <a:t>Edit Master text styles</a:t>
            </a:r>
          </a:p>
        </p:txBody>
      </p:sp>
      <p:sp>
        <p:nvSpPr>
          <p:cNvPr id="8" name="Freeform 6" title="Page Number Shape">
            <a:extLst>
              <a:ext uri="{FF2B5EF4-FFF2-40B4-BE49-F238E27FC236}">
                <a16:creationId xmlns:a16="http://schemas.microsoft.com/office/drawing/2014/main" id="{F054F317-CFFE-48EF-91D4-872C9FE7043D}"/>
              </a:ext>
            </a:extLst>
          </p:cNvPr>
          <p:cNvSpPr/>
          <p:nvPr userDrawn="1"/>
        </p:nvSpPr>
        <p:spPr bwMode="auto">
          <a:xfrm>
            <a:off x="11793378" y="360167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0D58896D-DB7B-49E4-87EC-67CEAB2EF5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7570" y="548792"/>
            <a:ext cx="3833906" cy="4952492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911927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lt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6" title="Page Number Shape"/>
          <p:cNvSpPr/>
          <p:nvPr/>
        </p:nvSpPr>
        <p:spPr bwMode="auto">
          <a:xfrm>
            <a:off x="11784011" y="360167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2000" y="559678"/>
            <a:ext cx="3833906" cy="49524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81600" y="569066"/>
            <a:ext cx="6248398" cy="56551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2001" y="5930060"/>
            <a:ext cx="3814856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1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fld id="{9E139DA8-D636-4336-B416-25DD0050B639}" type="datetime8">
              <a:rPr lang="en-US" noProof="0" smtClean="0"/>
              <a:t>10/24/2023 2:39 PM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62001" y="6314440"/>
            <a:ext cx="3814856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200" b="1" i="1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r>
              <a:rPr lang="en-US" noProof="0" dirty="0"/>
              <a:t>Add a footer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84011" y="587179"/>
            <a:ext cx="4079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1" baseline="0">
                <a:solidFill>
                  <a:schemeClr val="bg2"/>
                </a:solidFill>
                <a:latin typeface="+mj-lt"/>
              </a:defRPr>
            </a:lvl1pPr>
          </a:lstStyle>
          <a:p>
            <a:fld id="{7AAC19ED-7CFA-4AF2-BE7E-6017F4B12C94}" type="slidenum">
              <a:rPr lang="en-US" noProof="0" smtClean="0"/>
              <a:t>‹#›</a:t>
            </a:fld>
            <a:endParaRPr lang="en-US" noProof="0" dirty="0"/>
          </a:p>
        </p:txBody>
      </p:sp>
      <p:cxnSp>
        <p:nvCxnSpPr>
          <p:cNvPr id="10" name="Straight Connector 9" title="Horizontal Rule Line"/>
          <p:cNvCxnSpPr/>
          <p:nvPr/>
        </p:nvCxnSpPr>
        <p:spPr>
          <a:xfrm>
            <a:off x="0" y="6199730"/>
            <a:ext cx="4495800" cy="0"/>
          </a:xfrm>
          <a:prstGeom prst="line">
            <a:avLst/>
          </a:prstGeom>
          <a:ln w="571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0871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61" r:id="rId2"/>
    <p:sldLayoutId id="2147483662" r:id="rId3"/>
    <p:sldLayoutId id="2147483673" r:id="rId4"/>
    <p:sldLayoutId id="2147483677" r:id="rId5"/>
    <p:sldLayoutId id="2147483674" r:id="rId6"/>
    <p:sldLayoutId id="2147483679" r:id="rId7"/>
    <p:sldLayoutId id="2147483678" r:id="rId8"/>
    <p:sldLayoutId id="2147483676" r:id="rId9"/>
    <p:sldLayoutId id="2147483675" r:id="rId10"/>
    <p:sldLayoutId id="2147483665" r:id="rId11"/>
    <p:sldLayoutId id="2147483682" r:id="rId12"/>
    <p:sldLayoutId id="2147483681" r:id="rId13"/>
    <p:sldLayoutId id="2147483667" r:id="rId14"/>
    <p:sldLayoutId id="2147483668" r:id="rId15"/>
    <p:sldLayoutId id="2147483680" r:id="rId16"/>
  </p:sldLayoutIdLst>
  <p:hf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5000" b="0" i="0" kern="12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83464" indent="-283464" algn="l" defTabSz="914400" rtl="0" eaLnBrk="1" latinLnBrk="0" hangingPunct="1">
        <a:lnSpc>
          <a:spcPct val="112000"/>
        </a:lnSpc>
        <a:spcBef>
          <a:spcPts val="900"/>
        </a:spcBef>
        <a:buFont typeface="Arial" panose="020B0604020202020204" pitchFamily="34" charset="0"/>
        <a:buChar char="•"/>
        <a:defRPr sz="20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685800" indent="-283464" algn="l" defTabSz="914400" rtl="0" eaLnBrk="1" latinLnBrk="0" hangingPunct="1">
        <a:lnSpc>
          <a:spcPct val="112000"/>
        </a:lnSpc>
        <a:spcBef>
          <a:spcPts val="900"/>
        </a:spcBef>
        <a:buFont typeface="Corbel" panose="020B0503020204020204" pitchFamily="34" charset="0"/>
        <a:buChar char="–"/>
        <a:defRPr sz="18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143000" indent="-283464" algn="l" defTabSz="914400" rtl="0" eaLnBrk="1" latinLnBrk="0" hangingPunct="1">
        <a:lnSpc>
          <a:spcPct val="112000"/>
        </a:lnSpc>
        <a:spcBef>
          <a:spcPts val="900"/>
        </a:spcBef>
        <a:buFont typeface="Arial" panose="020B0604020202020204" pitchFamily="34" charset="0"/>
        <a:buChar char="•"/>
        <a:defRPr sz="16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600200" indent="-283464" algn="l" defTabSz="914400" rtl="0" eaLnBrk="1" latinLnBrk="0" hangingPunct="1">
        <a:lnSpc>
          <a:spcPct val="112000"/>
        </a:lnSpc>
        <a:spcBef>
          <a:spcPts val="900"/>
        </a:spcBef>
        <a:buFont typeface="Corbel" panose="020B0503020204020204" pitchFamily="34" charset="0"/>
        <a:buChar char="–"/>
        <a:defRPr sz="14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2057400" indent="-283464" algn="l" defTabSz="914400" rtl="0" eaLnBrk="1" latinLnBrk="0" hangingPunct="1">
        <a:lnSpc>
          <a:spcPct val="112000"/>
        </a:lnSpc>
        <a:spcBef>
          <a:spcPts val="900"/>
        </a:spcBef>
        <a:buFont typeface="Arial" panose="020B0604020202020204" pitchFamily="34" charset="0"/>
        <a:buChar char="•"/>
        <a:defRPr sz="1400" i="1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600" indent="-283464" algn="l" defTabSz="914400" rtl="0" eaLnBrk="1" latinLnBrk="0" hangingPunct="1">
        <a:lnSpc>
          <a:spcPct val="112000"/>
        </a:lnSpc>
        <a:spcBef>
          <a:spcPts val="1300"/>
        </a:spcBef>
        <a:buFont typeface="Corbel" panose="020B0503020204020204" pitchFamily="34" charset="0"/>
        <a:buChar char="–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2971800" indent="-283464" algn="l" defTabSz="914400" rtl="0" eaLnBrk="1" latinLnBrk="0" hangingPunct="1">
        <a:lnSpc>
          <a:spcPct val="112000"/>
        </a:lnSpc>
        <a:spcBef>
          <a:spcPts val="1300"/>
        </a:spcBef>
        <a:buFont typeface="Arial" panose="020B0604020202020204" pitchFamily="34" charset="0"/>
        <a:buChar char="•"/>
        <a:defRPr sz="14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3429000" indent="-283464" algn="l" defTabSz="914400" rtl="0" eaLnBrk="1" latinLnBrk="0" hangingPunct="1">
        <a:lnSpc>
          <a:spcPct val="112000"/>
        </a:lnSpc>
        <a:spcBef>
          <a:spcPts val="1300"/>
        </a:spcBef>
        <a:buFont typeface="Corbel" panose="020B0503020204020204" pitchFamily="34" charset="0"/>
        <a:buChar char="–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3886200" indent="-283464" algn="l" defTabSz="914400" rtl="0" eaLnBrk="1" latinLnBrk="0" hangingPunct="1">
        <a:lnSpc>
          <a:spcPct val="112000"/>
        </a:lnSpc>
        <a:spcBef>
          <a:spcPts val="1300"/>
        </a:spcBef>
        <a:buFont typeface="Arial" panose="020B0604020202020204" pitchFamily="34" charset="0"/>
        <a:buChar char="•"/>
        <a:defRPr sz="1400" i="1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832">
          <p15:clr>
            <a:srgbClr val="F26B43"/>
          </p15:clr>
        </p15:guide>
        <p15:guide id="2" pos="480">
          <p15:clr>
            <a:srgbClr val="F26B43"/>
          </p15:clr>
        </p15:guide>
        <p15:guide id="3" orient="horz" pos="432">
          <p15:clr>
            <a:srgbClr val="F26B43"/>
          </p15:clr>
        </p15:guide>
        <p15:guide id="4" pos="7200">
          <p15:clr>
            <a:srgbClr val="F26B43"/>
          </p15:clr>
        </p15:guide>
        <p15:guide id="5" pos="32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acher">
            <a:extLst>
              <a:ext uri="{FF2B5EF4-FFF2-40B4-BE49-F238E27FC236}">
                <a16:creationId xmlns:a16="http://schemas.microsoft.com/office/drawing/2014/main" id="{55999741-3CB0-4E9F-9B1F-47F7BDC2DB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476" y="0"/>
            <a:ext cx="12240000" cy="690664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478B3CD-9828-4280-95EC-5F9D73400FF8}"/>
              </a:ext>
            </a:extLst>
          </p:cNvPr>
          <p:cNvSpPr>
            <a:spLocks noGrp="1"/>
          </p:cNvSpPr>
          <p:nvPr>
            <p:ph type="ctrTitle"/>
          </p:nvPr>
        </p:nvSpPr>
        <p:spPr bwMode="white"/>
        <p:txBody>
          <a:bodyPr/>
          <a:lstStyle/>
          <a:p>
            <a:r>
              <a:rPr lang="en-US" sz="8000" dirty="0">
                <a:solidFill>
                  <a:schemeClr val="accent1"/>
                </a:solidFill>
              </a:rPr>
              <a:t>&lt;p&gt;,&lt;a&gt;, &lt;</a:t>
            </a:r>
            <a:r>
              <a:rPr lang="en-US" sz="8000" dirty="0" err="1">
                <a:solidFill>
                  <a:schemeClr val="accent1"/>
                </a:solidFill>
              </a:rPr>
              <a:t>img</a:t>
            </a:r>
            <a:r>
              <a:rPr lang="en-US" sz="8000" dirty="0">
                <a:solidFill>
                  <a:schemeClr val="accent1"/>
                </a:solidFill>
              </a:rPr>
              <a:t>&gt;,&lt;</a:t>
            </a:r>
            <a:r>
              <a:rPr lang="en-US" sz="8000" dirty="0" err="1">
                <a:solidFill>
                  <a:schemeClr val="accent1"/>
                </a:solidFill>
              </a:rPr>
              <a:t>ol</a:t>
            </a:r>
            <a:r>
              <a:rPr lang="en-US" sz="8000" dirty="0">
                <a:solidFill>
                  <a:schemeClr val="accent1"/>
                </a:solidFill>
              </a:rPr>
              <a:t>&gt;</a:t>
            </a:r>
            <a:br>
              <a:rPr lang="en-US" sz="8000" dirty="0">
                <a:solidFill>
                  <a:schemeClr val="accent1"/>
                </a:solidFill>
              </a:rPr>
            </a:br>
            <a:r>
              <a:rPr lang="en-US" sz="8000" dirty="0">
                <a:solidFill>
                  <a:schemeClr val="accent1"/>
                </a:solidFill>
              </a:rPr>
              <a:t>vs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A9A3178-CB65-4687-BC8A-DBB6F3C6EF1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dirty="0">
                <a:solidFill>
                  <a:schemeClr val="tx1"/>
                </a:solidFill>
                <a:cs typeface="Segoe UI" panose="020B0502040204020203" pitchFamily="34" charset="0"/>
              </a:rPr>
              <a:t>Team-3</a:t>
            </a:r>
          </a:p>
        </p:txBody>
      </p:sp>
      <p:sp>
        <p:nvSpPr>
          <p:cNvPr id="4" name="Slide Number Placeholder 3" hidden="1">
            <a:extLst>
              <a:ext uri="{FF2B5EF4-FFF2-40B4-BE49-F238E27FC236}">
                <a16:creationId xmlns:a16="http://schemas.microsoft.com/office/drawing/2014/main" id="{192D9B22-CA63-4CDB-8957-40947F45B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C19ED-7CFA-4AF2-BE7E-6017F4B12C94}" type="slidenum">
              <a:rPr lang="en-US" smtClean="0"/>
              <a:t>1</a:t>
            </a:fld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98C1723-6BE3-4292-90F2-43C7A22F50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 bwMode="white">
          <a:xfrm>
            <a:off x="2407627" y="1184031"/>
            <a:ext cx="7376746" cy="4149970"/>
            <a:chOff x="2989385" y="1679331"/>
            <a:chExt cx="7376746" cy="2681654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EFF9A4E4-33FF-4BA5-9A1C-6E8B73621BEB}"/>
                </a:ext>
              </a:extLst>
            </p:cNvPr>
            <p:cNvCxnSpPr/>
            <p:nvPr/>
          </p:nvCxnSpPr>
          <p:spPr bwMode="white">
            <a:xfrm>
              <a:off x="2989385" y="1679331"/>
              <a:ext cx="7376746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D9168D7F-9049-4135-9731-02DB8D3CD4C9}"/>
                </a:ext>
              </a:extLst>
            </p:cNvPr>
            <p:cNvCxnSpPr/>
            <p:nvPr/>
          </p:nvCxnSpPr>
          <p:spPr bwMode="white">
            <a:xfrm>
              <a:off x="10366130" y="1688123"/>
              <a:ext cx="0" cy="2672862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0A19D412-8FFA-4958-A76C-EB9E1F690AD9}"/>
                </a:ext>
              </a:extLst>
            </p:cNvPr>
            <p:cNvCxnSpPr/>
            <p:nvPr/>
          </p:nvCxnSpPr>
          <p:spPr bwMode="white">
            <a:xfrm>
              <a:off x="2989385" y="1679331"/>
              <a:ext cx="0" cy="267480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85B0E36-8696-452F-958E-984FBF104D99}"/>
                </a:ext>
              </a:extLst>
            </p:cNvPr>
            <p:cNvCxnSpPr/>
            <p:nvPr/>
          </p:nvCxnSpPr>
          <p:spPr bwMode="white">
            <a:xfrm>
              <a:off x="2989385" y="4354131"/>
              <a:ext cx="1740877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D3F49821-5888-450B-ABA1-D4D7B73EC2AB}"/>
                </a:ext>
              </a:extLst>
            </p:cNvPr>
            <p:cNvCxnSpPr/>
            <p:nvPr/>
          </p:nvCxnSpPr>
          <p:spPr bwMode="white">
            <a:xfrm>
              <a:off x="8625254" y="4360985"/>
              <a:ext cx="1740877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575169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86D27-68F1-47B9-A6E0-2CEAFAEB2F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9012" y="1981031"/>
            <a:ext cx="4347041" cy="2895937"/>
          </a:xfrm>
        </p:spPr>
        <p:txBody>
          <a:bodyPr>
            <a:normAutofit/>
          </a:bodyPr>
          <a:lstStyle/>
          <a:p>
            <a:pPr algn="ctr"/>
            <a:r>
              <a:rPr lang="en-US" sz="6000" dirty="0"/>
              <a:t>Paragraph tag&lt;p&gt;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04472FF-5CE9-4C28-A4FF-E178C31EC5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8521" y="447027"/>
            <a:ext cx="468000" cy="468000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accent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C6C871-D206-4292-AECC-3EBF29BE656A}"/>
              </a:ext>
            </a:extLst>
          </p:cNvPr>
          <p:cNvSpPr txBox="1"/>
          <p:nvPr/>
        </p:nvSpPr>
        <p:spPr>
          <a:xfrm>
            <a:off x="111931" y="480972"/>
            <a:ext cx="4045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+mj-lt"/>
                <a:cs typeface="Segoe UI Semibold" panose="020B0702040204020203" pitchFamily="34" charset="0"/>
              </a:rPr>
              <a:t>1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914446E-8D49-40FF-8036-3BE0DA8E5B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8521" y="3795164"/>
            <a:ext cx="487420" cy="468000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accent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3E3861-81FF-4843-A74C-8C4C7AE9AA66}"/>
              </a:ext>
            </a:extLst>
          </p:cNvPr>
          <p:cNvSpPr txBox="1"/>
          <p:nvPr/>
        </p:nvSpPr>
        <p:spPr>
          <a:xfrm>
            <a:off x="132041" y="3829109"/>
            <a:ext cx="3643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+mj-lt"/>
                <a:cs typeface="Segoe UI Semibold" panose="020B0702040204020203" pitchFamily="34" charset="0"/>
              </a:rPr>
              <a:t>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90876D-147F-4718-97A1-D749D03B85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6521" y="565494"/>
            <a:ext cx="4896309" cy="6059230"/>
          </a:xfrm>
        </p:spPr>
        <p:txBody>
          <a:bodyPr>
            <a:normAutofit fontScale="92500"/>
          </a:bodyPr>
          <a:lstStyle/>
          <a:p>
            <a:pPr marL="0" lvl="0" indent="0">
              <a:lnSpc>
                <a:spcPct val="100000"/>
              </a:lnSpc>
              <a:spcAft>
                <a:spcPts val="2400"/>
              </a:spcAft>
              <a:buNone/>
            </a:pPr>
            <a:endParaRPr lang="en-US" sz="1800" dirty="0">
              <a:solidFill>
                <a:prstClr val="black">
                  <a:lumMod val="85000"/>
                  <a:lumOff val="15000"/>
                </a:prstClr>
              </a:solidFill>
              <a:cs typeface="Segoe UI" panose="020B0502040204020203" pitchFamily="34" charset="0"/>
            </a:endParaRPr>
          </a:p>
          <a:p>
            <a:pPr marL="0" lvl="0" indent="0">
              <a:lnSpc>
                <a:spcPct val="100000"/>
              </a:lnSpc>
              <a:spcAft>
                <a:spcPts val="2400"/>
              </a:spcAft>
              <a:buNone/>
            </a:pPr>
            <a:endParaRPr lang="en-US" sz="1800" dirty="0">
              <a:solidFill>
                <a:prstClr val="black">
                  <a:lumMod val="85000"/>
                  <a:lumOff val="15000"/>
                </a:prstClr>
              </a:solidFill>
              <a:cs typeface="Segoe UI" panose="020B0502040204020203" pitchFamily="34" charset="0"/>
            </a:endParaRPr>
          </a:p>
          <a:p>
            <a:pPr marL="0" lvl="0" indent="0">
              <a:lnSpc>
                <a:spcPct val="100000"/>
              </a:lnSpc>
              <a:spcAft>
                <a:spcPts val="2400"/>
              </a:spcAft>
              <a:buNone/>
            </a:pPr>
            <a:r>
              <a:rPr lang="en-US" sz="1800" dirty="0">
                <a:solidFill>
                  <a:prstClr val="black">
                    <a:lumMod val="85000"/>
                    <a:lumOff val="15000"/>
                  </a:prstClr>
                </a:solidFill>
                <a:cs typeface="Segoe UI" panose="020B0502040204020203" pitchFamily="34" charset="0"/>
              </a:rPr>
              <a:t>The &lt;p&gt; tag in HTML defines a paragraph. These have both opening and closing tags. So anything mentioned within &lt;p&gt; and &lt;/p&gt; is treated as a paragraph.</a:t>
            </a:r>
          </a:p>
          <a:p>
            <a:pPr marL="0" lvl="0" indent="0">
              <a:lnSpc>
                <a:spcPct val="100000"/>
              </a:lnSpc>
              <a:spcAft>
                <a:spcPts val="2400"/>
              </a:spcAft>
              <a:buNone/>
            </a:pPr>
            <a:endParaRPr lang="en-US" sz="1800" dirty="0">
              <a:solidFill>
                <a:prstClr val="black">
                  <a:lumMod val="85000"/>
                  <a:lumOff val="15000"/>
                </a:prstClr>
              </a:solidFill>
              <a:cs typeface="Segoe UI" panose="020B0502040204020203" pitchFamily="34" charset="0"/>
            </a:endParaRPr>
          </a:p>
          <a:p>
            <a:pPr marL="0" lvl="0" indent="0">
              <a:lnSpc>
                <a:spcPct val="100000"/>
              </a:lnSpc>
              <a:spcAft>
                <a:spcPts val="2400"/>
              </a:spcAft>
              <a:buNone/>
            </a:pPr>
            <a:endParaRPr lang="en-US" sz="1800" dirty="0">
              <a:solidFill>
                <a:prstClr val="black">
                  <a:lumMod val="85000"/>
                  <a:lumOff val="15000"/>
                </a:prstClr>
              </a:solidFill>
              <a:cs typeface="Segoe UI" panose="020B0502040204020203" pitchFamily="34" charset="0"/>
            </a:endParaRPr>
          </a:p>
          <a:p>
            <a:pPr marL="0" lvl="0" indent="0">
              <a:lnSpc>
                <a:spcPct val="100000"/>
              </a:lnSpc>
              <a:spcAft>
                <a:spcPts val="2400"/>
              </a:spcAft>
              <a:buNone/>
            </a:pPr>
            <a:endParaRPr lang="en-US" sz="1800" dirty="0">
              <a:solidFill>
                <a:prstClr val="black">
                  <a:lumMod val="85000"/>
                  <a:lumOff val="15000"/>
                </a:prstClr>
              </a:solidFill>
              <a:cs typeface="Segoe UI" panose="020B0502040204020203" pitchFamily="34" charset="0"/>
            </a:endParaRPr>
          </a:p>
          <a:p>
            <a:pPr marL="0" lvl="0" indent="0">
              <a:lnSpc>
                <a:spcPct val="100000"/>
              </a:lnSpc>
              <a:spcAft>
                <a:spcPts val="2400"/>
              </a:spcAft>
              <a:buNone/>
            </a:pPr>
            <a:r>
              <a:rPr lang="en-US" sz="1800" dirty="0">
                <a:solidFill>
                  <a:prstClr val="black">
                    <a:lumMod val="85000"/>
                    <a:lumOff val="15000"/>
                  </a:prstClr>
                </a:solidFill>
                <a:cs typeface="Segoe UI" panose="020B0502040204020203" pitchFamily="34" charset="0"/>
              </a:rPr>
              <a:t>Align attribute: The &lt;p&gt; tag specifically supports the alignment attribute and allows us to align our paragraphs in left, right, or center alignment.</a:t>
            </a:r>
          </a:p>
          <a:p>
            <a:pPr marL="0" lvl="0" indent="0">
              <a:lnSpc>
                <a:spcPct val="100000"/>
              </a:lnSpc>
              <a:spcAft>
                <a:spcPts val="2400"/>
              </a:spcAft>
              <a:buNone/>
            </a:pPr>
            <a:endParaRPr lang="en-US" sz="3200" dirty="0">
              <a:solidFill>
                <a:prstClr val="black">
                  <a:lumMod val="85000"/>
                  <a:lumOff val="15000"/>
                </a:prstClr>
              </a:solidFill>
              <a:cs typeface="Segoe UI" panose="020B0502040204020203" pitchFamily="34" charset="0"/>
            </a:endParaRPr>
          </a:p>
          <a:p>
            <a:pPr marL="0" lvl="0" indent="0">
              <a:lnSpc>
                <a:spcPct val="100000"/>
              </a:lnSpc>
              <a:spcAft>
                <a:spcPts val="2400"/>
              </a:spcAft>
              <a:buNone/>
            </a:pPr>
            <a:endParaRPr lang="en-US" sz="3200" dirty="0">
              <a:solidFill>
                <a:prstClr val="black">
                  <a:lumMod val="85000"/>
                  <a:lumOff val="15000"/>
                </a:prstClr>
              </a:solidFill>
              <a:cs typeface="Segoe UI" panose="020B0502040204020203" pitchFamily="34" charset="0"/>
            </a:endParaRPr>
          </a:p>
          <a:p>
            <a:pPr marL="0" lvl="0" indent="0">
              <a:lnSpc>
                <a:spcPct val="100000"/>
              </a:lnSpc>
              <a:spcAft>
                <a:spcPts val="2400"/>
              </a:spcAft>
              <a:buNone/>
            </a:pPr>
            <a:endParaRPr lang="en-US" sz="3200" dirty="0">
              <a:solidFill>
                <a:prstClr val="black">
                  <a:lumMod val="85000"/>
                  <a:lumOff val="15000"/>
                </a:prstClr>
              </a:solidFill>
              <a:cs typeface="Segoe UI" panose="020B0502040204020203" pitchFamily="34" charset="0"/>
            </a:endParaRPr>
          </a:p>
          <a:p>
            <a:pPr marL="0" lvl="0" indent="0">
              <a:lnSpc>
                <a:spcPct val="100000"/>
              </a:lnSpc>
              <a:spcAft>
                <a:spcPts val="2400"/>
              </a:spcAft>
              <a:buNone/>
            </a:pPr>
            <a:endParaRPr lang="en-US" sz="3200" dirty="0">
              <a:solidFill>
                <a:prstClr val="black">
                  <a:lumMod val="85000"/>
                  <a:lumOff val="15000"/>
                </a:prstClr>
              </a:solidFill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56420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F74DA1A-7A09-448E-99B5-BA58E3CCF3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9756"/>
            <a:ext cx="4992336" cy="580347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081A210-D257-455D-8E1E-A6D38ED186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5657" y="353598"/>
            <a:ext cx="5652655" cy="5765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4109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C9975B72-4581-4DBC-941E-6521DE4DB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4339" y="688779"/>
            <a:ext cx="468000" cy="468000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+mj-lt"/>
              <a:cs typeface="Segoe UI Semibold" panose="020B07020402040202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8514EB5-3483-49AA-8069-F74D82B84A67}"/>
              </a:ext>
            </a:extLst>
          </p:cNvPr>
          <p:cNvSpPr txBox="1"/>
          <p:nvPr/>
        </p:nvSpPr>
        <p:spPr>
          <a:xfrm>
            <a:off x="571651" y="688779"/>
            <a:ext cx="3333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+mj-lt"/>
                <a:cs typeface="Segoe UI Semibold" panose="020B0702040204020203" pitchFamily="34" charset="0"/>
              </a:rPr>
              <a:t>1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1D35B0B-D4ED-464C-873F-642CBEC70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18377" y="2028504"/>
            <a:ext cx="468000" cy="468000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+mj-lt"/>
              <a:cs typeface="Segoe UI Semibold" panose="020B0702040204020203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415C840-04E8-4B3B-A920-8B11BE41875C}"/>
              </a:ext>
            </a:extLst>
          </p:cNvPr>
          <p:cNvSpPr txBox="1"/>
          <p:nvPr/>
        </p:nvSpPr>
        <p:spPr>
          <a:xfrm>
            <a:off x="585689" y="2062449"/>
            <a:ext cx="3333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+mj-lt"/>
                <a:cs typeface="Segoe UI Semibold" panose="020B0702040204020203" pitchFamily="34" charset="0"/>
              </a:rPr>
              <a:t>2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1445F58-7953-47AD-917A-485216F77D9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fontScale="47500" lnSpcReduction="20000"/>
          </a:bodyPr>
          <a:lstStyle/>
          <a:p>
            <a:pPr marL="0" lvl="0" indent="0">
              <a:lnSpc>
                <a:spcPct val="100000"/>
              </a:lnSpc>
              <a:spcAft>
                <a:spcPts val="2400"/>
              </a:spcAft>
              <a:buNone/>
            </a:pPr>
            <a:r>
              <a:rPr lang="en-US" sz="3800" dirty="0">
                <a:solidFill>
                  <a:prstClr val="black">
                    <a:lumMod val="85000"/>
                    <a:lumOff val="15000"/>
                  </a:prstClr>
                </a:solidFill>
                <a:cs typeface="Segoe UI" panose="020B0502040204020203" pitchFamily="34" charset="0"/>
              </a:rPr>
              <a:t>The Html element &lt;a </a:t>
            </a:r>
            <a:r>
              <a:rPr lang="en-US" sz="3800" dirty="0" err="1">
                <a:solidFill>
                  <a:prstClr val="black">
                    <a:lumMod val="85000"/>
                    <a:lumOff val="15000"/>
                  </a:prstClr>
                </a:solidFill>
                <a:cs typeface="Segoe UI" panose="020B0502040204020203" pitchFamily="34" charset="0"/>
              </a:rPr>
              <a:t>href</a:t>
            </a:r>
            <a:r>
              <a:rPr lang="en-US" sz="3800" dirty="0">
                <a:solidFill>
                  <a:prstClr val="black">
                    <a:lumMod val="85000"/>
                    <a:lumOff val="15000"/>
                  </a:prstClr>
                </a:solidFill>
                <a:cs typeface="Segoe UI" panose="020B0502040204020203" pitchFamily="34" charset="0"/>
              </a:rPr>
              <a:t>=“value”&gt;link text &lt;/a&gt; Is an inline element that defines a hyperlink </a:t>
            </a:r>
          </a:p>
          <a:p>
            <a:pPr marL="0" lvl="0" indent="0">
              <a:lnSpc>
                <a:spcPct val="100000"/>
              </a:lnSpc>
              <a:spcAft>
                <a:spcPts val="2400"/>
              </a:spcAft>
              <a:buNone/>
            </a:pPr>
            <a:endParaRPr lang="en-US" sz="3000" dirty="0">
              <a:solidFill>
                <a:prstClr val="black">
                  <a:lumMod val="85000"/>
                  <a:lumOff val="15000"/>
                </a:prstClr>
              </a:solidFill>
              <a:cs typeface="Segoe UI" panose="020B0502040204020203" pitchFamily="34" charset="0"/>
            </a:endParaRPr>
          </a:p>
          <a:p>
            <a:pPr marL="0" indent="0">
              <a:lnSpc>
                <a:spcPct val="100000"/>
              </a:lnSpc>
              <a:spcAft>
                <a:spcPts val="2400"/>
              </a:spcAft>
              <a:buNone/>
            </a:pPr>
            <a:r>
              <a:rPr lang="en-US" sz="3800" dirty="0">
                <a:solidFill>
                  <a:prstClr val="black">
                    <a:lumMod val="85000"/>
                    <a:lumOff val="15000"/>
                  </a:prstClr>
                </a:solidFill>
                <a:cs typeface="Segoe UI" panose="020B0502040204020203" pitchFamily="34" charset="0"/>
              </a:rPr>
              <a:t>Attribute</a:t>
            </a:r>
          </a:p>
          <a:p>
            <a:pPr>
              <a:lnSpc>
                <a:spcPct val="100000"/>
              </a:lnSpc>
              <a:spcAft>
                <a:spcPts val="2400"/>
              </a:spcAft>
            </a:pPr>
            <a:r>
              <a:rPr lang="en-US" sz="3000" dirty="0" err="1">
                <a:solidFill>
                  <a:prstClr val="black">
                    <a:lumMod val="85000"/>
                    <a:lumOff val="15000"/>
                  </a:prstClr>
                </a:solidFill>
                <a:latin typeface="+mj-lt"/>
                <a:cs typeface="Segoe UI" panose="020B0502040204020203" pitchFamily="34" charset="0"/>
              </a:rPr>
              <a:t>href</a:t>
            </a:r>
            <a:r>
              <a:rPr lang="en-US" sz="3000" dirty="0">
                <a:solidFill>
                  <a:prstClr val="black">
                    <a:lumMod val="85000"/>
                    <a:lumOff val="15000"/>
                  </a:prstClr>
                </a:solidFill>
                <a:latin typeface="+mj-lt"/>
                <a:cs typeface="Segoe UI" panose="020B0502040204020203" pitchFamily="34" charset="0"/>
              </a:rPr>
              <a:t> “&lt;a </a:t>
            </a:r>
            <a:r>
              <a:rPr lang="en-US" sz="3000" dirty="0" err="1">
                <a:solidFill>
                  <a:prstClr val="black">
                    <a:lumMod val="85000"/>
                    <a:lumOff val="15000"/>
                  </a:prstClr>
                </a:solidFill>
                <a:latin typeface="+mj-lt"/>
                <a:cs typeface="Segoe UI" panose="020B0502040204020203" pitchFamily="34" charset="0"/>
              </a:rPr>
              <a:t>href</a:t>
            </a:r>
            <a:r>
              <a:rPr lang="en-US" sz="3000" dirty="0">
                <a:solidFill>
                  <a:prstClr val="black">
                    <a:lumMod val="85000"/>
                    <a:lumOff val="15000"/>
                  </a:prstClr>
                </a:solidFill>
                <a:latin typeface="+mj-lt"/>
                <a:cs typeface="Segoe UI" panose="020B0502040204020203" pitchFamily="34" charset="0"/>
              </a:rPr>
              <a:t>=“value”&gt;link text &lt;/a&gt;”</a:t>
            </a:r>
          </a:p>
          <a:p>
            <a:pPr>
              <a:lnSpc>
                <a:spcPct val="100000"/>
              </a:lnSpc>
              <a:spcAft>
                <a:spcPts val="2400"/>
              </a:spcAft>
            </a:pPr>
            <a:r>
              <a:rPr lang="en-US" sz="3000" dirty="0">
                <a:solidFill>
                  <a:prstClr val="black">
                    <a:lumMod val="85000"/>
                    <a:lumOff val="15000"/>
                  </a:prstClr>
                </a:solidFill>
                <a:latin typeface="+mj-lt"/>
                <a:cs typeface="Segoe UI" panose="020B0502040204020203" pitchFamily="34" charset="0"/>
              </a:rPr>
              <a:t>Target &lt;a target=“value”&gt;&lt;/a&gt;</a:t>
            </a:r>
          </a:p>
          <a:p>
            <a:pPr marL="514350" indent="-514350">
              <a:lnSpc>
                <a:spcPct val="100000"/>
              </a:lnSpc>
              <a:spcAft>
                <a:spcPts val="2400"/>
              </a:spcAft>
              <a:buFont typeface="+mj-lt"/>
              <a:buAutoNum type="arabicPeriod"/>
            </a:pPr>
            <a:r>
              <a:rPr lang="en-US" sz="2900" dirty="0">
                <a:solidFill>
                  <a:srgbClr val="000000"/>
                </a:solidFill>
                <a:latin typeface="+mj-lt"/>
              </a:rPr>
              <a:t> _self d</a:t>
            </a:r>
            <a:r>
              <a:rPr lang="en-US" sz="2900" i="0" dirty="0">
                <a:solidFill>
                  <a:srgbClr val="000000"/>
                </a:solidFill>
                <a:effectLst/>
                <a:latin typeface="+mj-lt"/>
              </a:rPr>
              <a:t>efault: Opens the document in the same window/tab as it was clicked</a:t>
            </a:r>
            <a:endParaRPr lang="en-US" sz="2900" dirty="0">
              <a:solidFill>
                <a:prstClr val="black">
                  <a:lumMod val="85000"/>
                  <a:lumOff val="15000"/>
                </a:prstClr>
              </a:solidFill>
              <a:latin typeface="+mj-lt"/>
              <a:cs typeface="Segoe UI" panose="020B0502040204020203" pitchFamily="34" charset="0"/>
            </a:endParaRPr>
          </a:p>
          <a:p>
            <a:pPr marL="514350" indent="-514350">
              <a:lnSpc>
                <a:spcPct val="100000"/>
              </a:lnSpc>
              <a:spcAft>
                <a:spcPts val="2400"/>
              </a:spcAft>
              <a:buFont typeface="+mj-lt"/>
              <a:buAutoNum type="arabicPeriod"/>
            </a:pPr>
            <a:r>
              <a:rPr lang="en-US" sz="2800" dirty="0">
                <a:solidFill>
                  <a:srgbClr val="000000"/>
                </a:solidFill>
                <a:latin typeface="+mj-lt"/>
              </a:rPr>
              <a:t>_blank: o</a:t>
            </a:r>
            <a:r>
              <a:rPr lang="en-US" sz="2800" b="0" i="0" dirty="0">
                <a:solidFill>
                  <a:srgbClr val="000000"/>
                </a:solidFill>
                <a:effectLst/>
                <a:latin typeface="+mj-lt"/>
              </a:rPr>
              <a:t>pens the document in a new window or tab</a:t>
            </a:r>
            <a:endParaRPr lang="en-US" sz="3000" dirty="0">
              <a:solidFill>
                <a:prstClr val="black">
                  <a:lumMod val="85000"/>
                  <a:lumOff val="15000"/>
                </a:prstClr>
              </a:solidFill>
              <a:latin typeface="+mj-lt"/>
              <a:cs typeface="Segoe UI" panose="020B0502040204020203" pitchFamily="34" charset="0"/>
            </a:endParaRPr>
          </a:p>
          <a:p>
            <a:pPr marL="514350" indent="-514350">
              <a:lnSpc>
                <a:spcPct val="100000"/>
              </a:lnSpc>
              <a:spcAft>
                <a:spcPts val="2400"/>
              </a:spcAft>
              <a:buFont typeface="+mj-lt"/>
              <a:buAutoNum type="arabicPeriod"/>
            </a:pPr>
            <a:r>
              <a:rPr lang="en-US" sz="2900" dirty="0">
                <a:solidFill>
                  <a:prstClr val="black">
                    <a:lumMod val="85000"/>
                    <a:lumOff val="1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Segoe UI" panose="020B0502040204020203" pitchFamily="34" charset="0"/>
              </a:rPr>
              <a:t>_</a:t>
            </a:r>
            <a:r>
              <a:rPr lang="en-US" sz="2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parent: Opens the document in the parent frame</a:t>
            </a:r>
          </a:p>
          <a:p>
            <a:pPr>
              <a:lnSpc>
                <a:spcPct val="100000"/>
              </a:lnSpc>
              <a:spcAft>
                <a:spcPts val="2400"/>
              </a:spcAft>
            </a:pPr>
            <a:endParaRPr lang="en-US" sz="3000" dirty="0">
              <a:solidFill>
                <a:prstClr val="black">
                  <a:lumMod val="85000"/>
                  <a:lumOff val="15000"/>
                </a:prstClr>
              </a:solidFill>
              <a:cs typeface="Segoe UI" panose="020B0502040204020203" pitchFamily="34" charset="0"/>
            </a:endParaRPr>
          </a:p>
          <a:p>
            <a:pPr marL="0" lvl="0" indent="0">
              <a:lnSpc>
                <a:spcPct val="100000"/>
              </a:lnSpc>
              <a:spcAft>
                <a:spcPts val="2400"/>
              </a:spcAft>
              <a:buNone/>
            </a:pPr>
            <a:endParaRPr lang="en-US" sz="3000" dirty="0">
              <a:solidFill>
                <a:prstClr val="black">
                  <a:lumMod val="85000"/>
                  <a:lumOff val="15000"/>
                </a:prstClr>
              </a:solidFill>
              <a:cs typeface="Segoe UI" panose="020B0502040204020203" pitchFamily="34" charset="0"/>
            </a:endParaRPr>
          </a:p>
          <a:p>
            <a:pPr marL="0" lvl="0" indent="0">
              <a:lnSpc>
                <a:spcPct val="100000"/>
              </a:lnSpc>
              <a:spcAft>
                <a:spcPts val="2400"/>
              </a:spcAft>
              <a:buNone/>
            </a:pPr>
            <a:endParaRPr lang="en-US" sz="3000" dirty="0">
              <a:solidFill>
                <a:prstClr val="black">
                  <a:lumMod val="85000"/>
                  <a:lumOff val="15000"/>
                </a:prstClr>
              </a:solidFill>
              <a:cs typeface="Segoe UI" panose="020B0502040204020203" pitchFamily="34" charset="0"/>
            </a:endParaRPr>
          </a:p>
          <a:p>
            <a:pPr marL="0" lvl="0" indent="0">
              <a:lnSpc>
                <a:spcPct val="100000"/>
              </a:lnSpc>
              <a:spcAft>
                <a:spcPts val="2400"/>
              </a:spcAft>
              <a:buNone/>
            </a:pPr>
            <a:endParaRPr lang="en-US" sz="3000" dirty="0">
              <a:solidFill>
                <a:prstClr val="black">
                  <a:lumMod val="85000"/>
                  <a:lumOff val="15000"/>
                </a:prstClr>
              </a:solidFill>
              <a:cs typeface="Segoe UI" panose="020B0502040204020203" pitchFamily="34" charset="0"/>
            </a:endParaRPr>
          </a:p>
          <a:p>
            <a:pPr marL="0" lvl="0" indent="0">
              <a:lnSpc>
                <a:spcPct val="100000"/>
              </a:lnSpc>
              <a:spcAft>
                <a:spcPts val="2400"/>
              </a:spcAft>
              <a:buNone/>
            </a:pPr>
            <a:endParaRPr lang="en-US" sz="3000" dirty="0">
              <a:solidFill>
                <a:prstClr val="black">
                  <a:lumMod val="85000"/>
                  <a:lumOff val="15000"/>
                </a:prstClr>
              </a:solidFill>
              <a:cs typeface="Segoe UI" panose="020B0502040204020203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036E428-E471-48C8-8BA2-2405FF438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3353" y="1685129"/>
            <a:ext cx="4641006" cy="2397608"/>
          </a:xfrm>
        </p:spPr>
        <p:txBody>
          <a:bodyPr>
            <a:normAutofit/>
          </a:bodyPr>
          <a:lstStyle/>
          <a:p>
            <a:r>
              <a:rPr lang="en-US" sz="6000" dirty="0"/>
              <a:t>Links </a:t>
            </a:r>
            <a:br>
              <a:rPr lang="en-US" sz="6000" dirty="0"/>
            </a:br>
            <a:r>
              <a:rPr lang="en-US" sz="6000" dirty="0"/>
              <a:t>&lt;a&gt;</a:t>
            </a:r>
          </a:p>
        </p:txBody>
      </p:sp>
    </p:spTree>
    <p:extLst>
      <p:ext uri="{BB962C8B-B14F-4D97-AF65-F5344CB8AC3E}">
        <p14:creationId xmlns:p14="http://schemas.microsoft.com/office/powerpoint/2010/main" val="26218679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raphic 20" descr="Exit Door">
            <a:extLst>
              <a:ext uri="{FF2B5EF4-FFF2-40B4-BE49-F238E27FC236}">
                <a16:creationId xmlns:a16="http://schemas.microsoft.com/office/drawing/2014/main" id="{DB75F5D0-CCE8-46CA-BF8E-1F8BC8EB3A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95972" y="2580570"/>
            <a:ext cx="1908000" cy="1908000"/>
          </a:xfrm>
          <a:prstGeom prst="rect">
            <a:avLst/>
          </a:prstGeom>
        </p:spPr>
      </p:pic>
      <p:pic>
        <p:nvPicPr>
          <p:cNvPr id="23" name="Content Placeholder 22">
            <a:extLst>
              <a:ext uri="{FF2B5EF4-FFF2-40B4-BE49-F238E27FC236}">
                <a16:creationId xmlns:a16="http://schemas.microsoft.com/office/drawing/2014/main" id="{89154C00-3474-44DA-AB24-7C59A0D44A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5629878" y="414108"/>
            <a:ext cx="6104922" cy="5994929"/>
          </a:xfr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9ABD5094-BE9C-4761-8054-2B701C7DB7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58FE596A-5C26-4B06-8D3F-85A3FC90DF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960" y="414108"/>
            <a:ext cx="4673600" cy="589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3474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9061B-93AF-4A3E-9D95-D1F4A2B925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8883" y="609987"/>
            <a:ext cx="6704327" cy="5465693"/>
          </a:xfrm>
        </p:spPr>
        <p:txBody>
          <a:bodyPr>
            <a:normAutofit fontScale="90000"/>
          </a:bodyPr>
          <a:lstStyle/>
          <a:p>
            <a:pPr algn="l"/>
            <a:r>
              <a:rPr lang="en-US" sz="2000" dirty="0"/>
              <a:t>Tag: &lt;</a:t>
            </a:r>
            <a:r>
              <a:rPr lang="en-US" sz="2000" dirty="0" err="1"/>
              <a:t>img</a:t>
            </a:r>
            <a:r>
              <a:rPr lang="en-US" sz="2000" dirty="0"/>
              <a:t> </a:t>
            </a:r>
            <a:r>
              <a:rPr lang="en-US" sz="2000" dirty="0" err="1"/>
              <a:t>src</a:t>
            </a:r>
            <a:r>
              <a:rPr lang="en-US" sz="2000" dirty="0"/>
              <a:t>=“” alt =“” &gt;&lt;/</a:t>
            </a:r>
            <a:r>
              <a:rPr lang="en-US" sz="2000" dirty="0" err="1"/>
              <a:t>img</a:t>
            </a:r>
            <a:r>
              <a:rPr lang="en-US" sz="2000" dirty="0"/>
              <a:t>&gt;</a:t>
            </a:r>
            <a:br>
              <a:rPr lang="en-US" sz="2000" dirty="0"/>
            </a:br>
            <a:r>
              <a:rPr lang="en-US" sz="2000" dirty="0"/>
              <a:t>Inline element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sz="2000" dirty="0"/>
              <a:t>attribute in </a:t>
            </a:r>
            <a:r>
              <a:rPr lang="en-US" sz="2000" dirty="0" err="1"/>
              <a:t>img</a:t>
            </a:r>
            <a:r>
              <a:rPr lang="en-US" sz="2000" dirty="0"/>
              <a:t> </a:t>
            </a:r>
            <a:br>
              <a:rPr lang="en-US" sz="2000" dirty="0"/>
            </a:br>
            <a:br>
              <a:rPr lang="en-US" sz="2000" dirty="0"/>
            </a:br>
            <a:r>
              <a:rPr lang="en-US" sz="1600" dirty="0"/>
              <a:t>1-  </a:t>
            </a:r>
            <a:r>
              <a:rPr lang="en-US" sz="1600" dirty="0" err="1"/>
              <a:t>src</a:t>
            </a:r>
            <a:r>
              <a:rPr lang="en-US" sz="1600" dirty="0"/>
              <a:t>: source </a:t>
            </a:r>
            <a:br>
              <a:rPr lang="en-US" sz="1600" dirty="0"/>
            </a:br>
            <a:br>
              <a:rPr lang="en-US" sz="1600" dirty="0"/>
            </a:br>
            <a:r>
              <a:rPr lang="en-US" sz="1600" dirty="0"/>
              <a:t>2- alt: alternate text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sz="2000" dirty="0"/>
              <a:t>values for </a:t>
            </a:r>
            <a:r>
              <a:rPr lang="en-US" sz="2000" dirty="0" err="1"/>
              <a:t>src</a:t>
            </a:r>
            <a:r>
              <a:rPr lang="en-US" sz="2000" dirty="0"/>
              <a:t>:</a:t>
            </a:r>
            <a:br>
              <a:rPr lang="en-US" sz="2000" dirty="0"/>
            </a:br>
            <a:r>
              <a:rPr lang="en-US" sz="2000" dirty="0"/>
              <a:t>URL, Path from device, </a:t>
            </a:r>
            <a:br>
              <a:rPr lang="en-US" dirty="0"/>
            </a:br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8050939-D8BA-4932-A12D-76E1C8DB0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16558" y="769741"/>
            <a:ext cx="468000" cy="468000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+mj-lt"/>
              <a:cs typeface="Segoe UI Semibold" panose="020B0702040204020203" pitchFamily="34" charset="0"/>
            </a:endParaRPr>
          </a:p>
        </p:txBody>
      </p:sp>
      <p:sp>
        <p:nvSpPr>
          <p:cNvPr id="9" name="TextBox 8" descr="decorative element">
            <a:extLst>
              <a:ext uri="{FF2B5EF4-FFF2-40B4-BE49-F238E27FC236}">
                <a16:creationId xmlns:a16="http://schemas.microsoft.com/office/drawing/2014/main" id="{203CBBBF-0B81-4DFD-BF97-EB2A57EFB9A8}"/>
              </a:ext>
            </a:extLst>
          </p:cNvPr>
          <p:cNvSpPr txBox="1"/>
          <p:nvPr/>
        </p:nvSpPr>
        <p:spPr>
          <a:xfrm>
            <a:off x="377825" y="769741"/>
            <a:ext cx="3333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+mj-lt"/>
                <a:cs typeface="Segoe UI Semibold" panose="020B0702040204020203" pitchFamily="34" charset="0"/>
              </a:rPr>
              <a:t>1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CA05C8E-8DB2-4A35-8654-BC76A6BEF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10511" y="2944001"/>
            <a:ext cx="468000" cy="468000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+mj-lt"/>
              <a:cs typeface="Segoe UI Semibold" panose="020B0702040204020203" pitchFamily="34" charset="0"/>
            </a:endParaRPr>
          </a:p>
        </p:txBody>
      </p:sp>
      <p:sp>
        <p:nvSpPr>
          <p:cNvPr id="11" name="TextBox 10" descr="decorative element">
            <a:extLst>
              <a:ext uri="{FF2B5EF4-FFF2-40B4-BE49-F238E27FC236}">
                <a16:creationId xmlns:a16="http://schemas.microsoft.com/office/drawing/2014/main" id="{4EF9D577-2886-4CDA-B921-E2B2C3ACB335}"/>
              </a:ext>
            </a:extLst>
          </p:cNvPr>
          <p:cNvSpPr txBox="1"/>
          <p:nvPr/>
        </p:nvSpPr>
        <p:spPr>
          <a:xfrm>
            <a:off x="377824" y="2988069"/>
            <a:ext cx="3333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+mj-lt"/>
                <a:cs typeface="Segoe UI Semibold" panose="020B0702040204020203" pitchFamily="34" charset="0"/>
              </a:rPr>
              <a:t>2</a:t>
            </a:r>
          </a:p>
        </p:txBody>
      </p:sp>
      <p:sp>
        <p:nvSpPr>
          <p:cNvPr id="15" name="TextBox 14" descr="decorative element">
            <a:extLst>
              <a:ext uri="{FF2B5EF4-FFF2-40B4-BE49-F238E27FC236}">
                <a16:creationId xmlns:a16="http://schemas.microsoft.com/office/drawing/2014/main" id="{C2B65381-12B7-4DB7-B5B0-5CF6293348B5}"/>
              </a:ext>
            </a:extLst>
          </p:cNvPr>
          <p:cNvSpPr txBox="1"/>
          <p:nvPr/>
        </p:nvSpPr>
        <p:spPr>
          <a:xfrm>
            <a:off x="6489174" y="3947437"/>
            <a:ext cx="3333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+mj-lt"/>
                <a:cs typeface="Segoe UI Semibold" panose="020B0702040204020203" pitchFamily="34" charset="0"/>
              </a:rPr>
              <a:t>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372FC0-087E-4C53-82C7-1D7555E68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C19ED-7CFA-4AF2-BE7E-6017F4B12C94}" type="slidenum">
              <a:rPr lang="en-US" smtClean="0"/>
              <a:t>6</a:t>
            </a:fld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0EF06BB-1CD0-4098-AFEB-9376F010062A}"/>
              </a:ext>
            </a:extLst>
          </p:cNvPr>
          <p:cNvSpPr txBox="1"/>
          <p:nvPr/>
        </p:nvSpPr>
        <p:spPr>
          <a:xfrm>
            <a:off x="7883210" y="2181284"/>
            <a:ext cx="2867344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>
              <a:buNone/>
            </a:pPr>
            <a:r>
              <a:rPr lang="en-US" sz="5000" dirty="0"/>
              <a:t>Images &lt;</a:t>
            </a:r>
            <a:r>
              <a:rPr lang="en-US" sz="5000" dirty="0" err="1"/>
              <a:t>img</a:t>
            </a:r>
            <a:r>
              <a:rPr lang="en-US" sz="5000" dirty="0"/>
              <a:t>&gt;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FDEB32AB-5A3E-4D94-B15A-39DDC9390A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66626" y="5302927"/>
            <a:ext cx="468000" cy="468000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+mj-lt"/>
              <a:cs typeface="Segoe UI Semibold" panose="020B0702040204020203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1356B2A-8270-4D16-9525-565B93038DB5}"/>
              </a:ext>
            </a:extLst>
          </p:cNvPr>
          <p:cNvSpPr txBox="1"/>
          <p:nvPr/>
        </p:nvSpPr>
        <p:spPr>
          <a:xfrm>
            <a:off x="448725" y="5302927"/>
            <a:ext cx="2624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+mj-lt"/>
                <a:cs typeface="Segoe UI Semibold" panose="020B0702040204020203" pitchFamily="34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8660131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DE71FBE-1111-4B72-9445-F8D7B87FFD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908" y="289367"/>
            <a:ext cx="4892825" cy="607671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6C37495-A0FA-4600-979F-973F86FDA5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0572" y="289366"/>
            <a:ext cx="6238755" cy="6076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4837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86D27-68F1-47B9-A6E0-2CEAFAEB2F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9012" y="1981031"/>
            <a:ext cx="4347041" cy="2895937"/>
          </a:xfrm>
        </p:spPr>
        <p:txBody>
          <a:bodyPr>
            <a:normAutofit/>
          </a:bodyPr>
          <a:lstStyle/>
          <a:p>
            <a:pPr algn="ctr"/>
            <a:r>
              <a:rPr lang="en-US" sz="6000" dirty="0"/>
              <a:t>List &lt;</a:t>
            </a:r>
            <a:r>
              <a:rPr lang="en-US" sz="6000" dirty="0" err="1"/>
              <a:t>ul</a:t>
            </a:r>
            <a:r>
              <a:rPr lang="en-US" sz="6000" dirty="0"/>
              <a:t>&gt;,&lt;</a:t>
            </a:r>
            <a:r>
              <a:rPr lang="en-US" sz="6000" dirty="0" err="1"/>
              <a:t>ol</a:t>
            </a:r>
            <a:r>
              <a:rPr lang="en-US" sz="6000" dirty="0"/>
              <a:t>&gt;</a:t>
            </a:r>
            <a:br>
              <a:rPr lang="en-US" sz="6000" dirty="0"/>
            </a:br>
            <a:r>
              <a:rPr lang="en-US" sz="6000" dirty="0"/>
              <a:t>&lt;dl&gt;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04472FF-5CE9-4C28-A4FF-E178C31EC5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6222" y="119659"/>
            <a:ext cx="468000" cy="468000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accent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C6C871-D206-4292-AECC-3EBF29BE656A}"/>
              </a:ext>
            </a:extLst>
          </p:cNvPr>
          <p:cNvSpPr txBox="1"/>
          <p:nvPr/>
        </p:nvSpPr>
        <p:spPr>
          <a:xfrm>
            <a:off x="50800" y="153604"/>
            <a:ext cx="4758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+mj-lt"/>
                <a:cs typeface="Segoe UI Semibold" panose="020B0702040204020203" pitchFamily="34" charset="0"/>
              </a:rPr>
              <a:t>1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914446E-8D49-40FF-8036-3BE0DA8E5B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6802" y="2316884"/>
            <a:ext cx="487420" cy="468000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accent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3E3861-81FF-4843-A74C-8C4C7AE9AA66}"/>
              </a:ext>
            </a:extLst>
          </p:cNvPr>
          <p:cNvSpPr txBox="1"/>
          <p:nvPr/>
        </p:nvSpPr>
        <p:spPr>
          <a:xfrm>
            <a:off x="82595" y="2316884"/>
            <a:ext cx="3462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+mj-lt"/>
                <a:cs typeface="Segoe UI Semibold" panose="020B0702040204020203" pitchFamily="34" charset="0"/>
              </a:rPr>
              <a:t>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90876D-147F-4718-97A1-D749D03B85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6680" y="196770"/>
            <a:ext cx="4896309" cy="6018836"/>
          </a:xfrm>
        </p:spPr>
        <p:txBody>
          <a:bodyPr>
            <a:normAutofit lnSpcReduction="10000"/>
          </a:bodyPr>
          <a:lstStyle/>
          <a:p>
            <a:pPr marL="0" lvl="0" indent="0">
              <a:lnSpc>
                <a:spcPct val="100000"/>
              </a:lnSpc>
              <a:spcAft>
                <a:spcPts val="2400"/>
              </a:spcAft>
              <a:buNone/>
            </a:pPr>
            <a:r>
              <a:rPr lang="en-US" sz="1800" dirty="0">
                <a:solidFill>
                  <a:prstClr val="black">
                    <a:lumMod val="85000"/>
                    <a:lumOff val="15000"/>
                  </a:prstClr>
                </a:solidFill>
                <a:cs typeface="Segoe UI" panose="020B0502040204020203" pitchFamily="34" charset="0"/>
              </a:rPr>
              <a:t>An unorder list stars with &lt;</a:t>
            </a:r>
            <a:r>
              <a:rPr lang="en-US" sz="1800" dirty="0" err="1">
                <a:solidFill>
                  <a:prstClr val="black">
                    <a:lumMod val="85000"/>
                    <a:lumOff val="15000"/>
                  </a:prstClr>
                </a:solidFill>
                <a:cs typeface="Segoe UI" panose="020B0502040204020203" pitchFamily="34" charset="0"/>
              </a:rPr>
              <a:t>ul</a:t>
            </a:r>
            <a:r>
              <a:rPr lang="en-US" sz="1800" dirty="0">
                <a:solidFill>
                  <a:prstClr val="black">
                    <a:lumMod val="85000"/>
                    <a:lumOff val="15000"/>
                  </a:prstClr>
                </a:solidFill>
                <a:cs typeface="Segoe UI" panose="020B0502040204020203" pitchFamily="34" charset="0"/>
              </a:rPr>
              <a:t>&gt; tag. Each item starts with the &lt;il&gt; tag</a:t>
            </a:r>
          </a:p>
          <a:p>
            <a:pPr marL="0" lvl="0" indent="0">
              <a:lnSpc>
                <a:spcPct val="100000"/>
              </a:lnSpc>
              <a:spcAft>
                <a:spcPts val="2400"/>
              </a:spcAft>
              <a:buNone/>
            </a:pPr>
            <a:endParaRPr lang="en-US" sz="1800" dirty="0">
              <a:solidFill>
                <a:prstClr val="black">
                  <a:lumMod val="85000"/>
                  <a:lumOff val="15000"/>
                </a:prstClr>
              </a:solidFill>
              <a:cs typeface="Segoe UI" panose="020B0502040204020203" pitchFamily="34" charset="0"/>
            </a:endParaRPr>
          </a:p>
          <a:p>
            <a:pPr marL="0" lvl="0" indent="0">
              <a:lnSpc>
                <a:spcPct val="100000"/>
              </a:lnSpc>
              <a:spcAft>
                <a:spcPts val="2400"/>
              </a:spcAft>
              <a:buNone/>
            </a:pPr>
            <a:endParaRPr lang="en-US" sz="1800" dirty="0">
              <a:solidFill>
                <a:prstClr val="black">
                  <a:lumMod val="85000"/>
                  <a:lumOff val="15000"/>
                </a:prstClr>
              </a:solidFill>
              <a:cs typeface="Segoe UI" panose="020B0502040204020203" pitchFamily="34" charset="0"/>
            </a:endParaRPr>
          </a:p>
          <a:p>
            <a:pPr marL="0" lvl="0" indent="0">
              <a:lnSpc>
                <a:spcPct val="100000"/>
              </a:lnSpc>
              <a:spcAft>
                <a:spcPts val="2400"/>
              </a:spcAft>
              <a:buNone/>
            </a:pPr>
            <a:r>
              <a:rPr lang="en-US" sz="1800" dirty="0">
                <a:solidFill>
                  <a:prstClr val="black">
                    <a:lumMod val="85000"/>
                    <a:lumOff val="15000"/>
                  </a:prstClr>
                </a:solidFill>
                <a:latin typeface="+mj-lt"/>
                <a:cs typeface="Segoe UI" panose="020B0502040204020203" pitchFamily="34" charset="0"/>
              </a:rPr>
              <a:t>An order list starts with the &lt;</a:t>
            </a:r>
            <a:r>
              <a:rPr lang="en-US" sz="1800" dirty="0" err="1">
                <a:solidFill>
                  <a:prstClr val="black">
                    <a:lumMod val="85000"/>
                    <a:lumOff val="15000"/>
                  </a:prstClr>
                </a:solidFill>
                <a:latin typeface="+mj-lt"/>
                <a:cs typeface="Segoe UI" panose="020B0502040204020203" pitchFamily="34" charset="0"/>
              </a:rPr>
              <a:t>ol</a:t>
            </a:r>
            <a:r>
              <a:rPr lang="en-US" sz="1800" dirty="0">
                <a:solidFill>
                  <a:prstClr val="black">
                    <a:lumMod val="85000"/>
                    <a:lumOff val="15000"/>
                  </a:prstClr>
                </a:solidFill>
                <a:latin typeface="+mj-lt"/>
                <a:cs typeface="Segoe UI" panose="020B0502040204020203" pitchFamily="34" charset="0"/>
              </a:rPr>
              <a:t>&gt; tag. Each item stars with the &lt;il&gt; tag</a:t>
            </a:r>
          </a:p>
          <a:p>
            <a:pPr marL="0" lvl="0" indent="0">
              <a:lnSpc>
                <a:spcPct val="100000"/>
              </a:lnSpc>
              <a:spcAft>
                <a:spcPts val="2400"/>
              </a:spcAft>
              <a:buNone/>
            </a:pPr>
            <a:endParaRPr lang="en-US" sz="3200" dirty="0">
              <a:solidFill>
                <a:prstClr val="black">
                  <a:lumMod val="85000"/>
                  <a:lumOff val="15000"/>
                </a:prstClr>
              </a:solidFill>
              <a:cs typeface="Segoe UI" panose="020B0502040204020203" pitchFamily="34" charset="0"/>
            </a:endParaRPr>
          </a:p>
          <a:p>
            <a:pPr marL="0" lvl="0" indent="0">
              <a:lnSpc>
                <a:spcPct val="100000"/>
              </a:lnSpc>
              <a:spcAft>
                <a:spcPts val="2400"/>
              </a:spcAft>
              <a:buNone/>
            </a:pPr>
            <a:r>
              <a:rPr lang="en-US" sz="2300" dirty="0">
                <a:solidFill>
                  <a:prstClr val="black">
                    <a:lumMod val="85000"/>
                    <a:lumOff val="15000"/>
                  </a:prstClr>
                </a:solidFill>
                <a:cs typeface="Segoe UI" panose="020B0502040204020203" pitchFamily="34" charset="0"/>
              </a:rPr>
              <a:t>A description list is a list of terms, with a description of each term, the &lt;dd&gt; tag define it and &lt;dt&gt; tag defines the term</a:t>
            </a:r>
          </a:p>
          <a:p>
            <a:pPr marL="0" lvl="0" indent="0">
              <a:lnSpc>
                <a:spcPct val="100000"/>
              </a:lnSpc>
              <a:spcAft>
                <a:spcPts val="2400"/>
              </a:spcAft>
              <a:buNone/>
            </a:pPr>
            <a:endParaRPr lang="en-US" sz="3200" dirty="0">
              <a:solidFill>
                <a:prstClr val="black">
                  <a:lumMod val="85000"/>
                  <a:lumOff val="15000"/>
                </a:prstClr>
              </a:solidFill>
              <a:cs typeface="Segoe UI" panose="020B0502040204020203" pitchFamily="34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B3EAAF0-DBEE-480E-9460-A8724DAD03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6581" y="4073117"/>
            <a:ext cx="468000" cy="468000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accent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65CB2D-988E-4986-914F-44A28D93D741}"/>
              </a:ext>
            </a:extLst>
          </p:cNvPr>
          <p:cNvSpPr txBox="1"/>
          <p:nvPr/>
        </p:nvSpPr>
        <p:spPr>
          <a:xfrm>
            <a:off x="116408" y="4122451"/>
            <a:ext cx="3878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+mj-lt"/>
                <a:cs typeface="Segoe UI Semibold" panose="020B0702040204020203" pitchFamily="34" charset="0"/>
              </a:rPr>
              <a:t>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73753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1BEAF79-4FD7-410A-8101-649791269D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7820" y="158750"/>
            <a:ext cx="6469380" cy="65405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C609948-652C-44E7-9A86-56AF2C273A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8750"/>
            <a:ext cx="4937760" cy="654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08412"/>
      </p:ext>
    </p:extLst>
  </p:cSld>
  <p:clrMapOvr>
    <a:masterClrMapping/>
  </p:clrMapOvr>
</p:sld>
</file>

<file path=ppt/theme/theme1.xml><?xml version="1.0" encoding="utf-8"?>
<a:theme xmlns:a="http://schemas.openxmlformats.org/drawingml/2006/main" name="Headlines">
  <a:themeElements>
    <a:clrScheme name="Headlines">
      <a:dk1>
        <a:sysClr val="windowText" lastClr="000000"/>
      </a:dk1>
      <a:lt1>
        <a:sysClr val="window" lastClr="FFFFFF"/>
      </a:lt1>
      <a:dk2>
        <a:srgbClr val="1D1A1D"/>
      </a:dk2>
      <a:lt2>
        <a:srgbClr val="F5F5F5"/>
      </a:lt2>
      <a:accent1>
        <a:srgbClr val="439EB7"/>
      </a:accent1>
      <a:accent2>
        <a:srgbClr val="E28B55"/>
      </a:accent2>
      <a:accent3>
        <a:srgbClr val="DCB64D"/>
      </a:accent3>
      <a:accent4>
        <a:srgbClr val="4CA198"/>
      </a:accent4>
      <a:accent5>
        <a:srgbClr val="835B82"/>
      </a:accent5>
      <a:accent6>
        <a:srgbClr val="645135"/>
      </a:accent6>
      <a:hlink>
        <a:srgbClr val="439EB7"/>
      </a:hlink>
      <a:folHlink>
        <a:srgbClr val="835B82"/>
      </a:folHlink>
    </a:clrScheme>
    <a:fontScheme name="Custom 5">
      <a:majorFont>
        <a:latin typeface="Franklin Gothic Demi"/>
        <a:ea typeface=""/>
        <a:cs typeface=""/>
      </a:majorFont>
      <a:minorFont>
        <a:latin typeface="Franklin Gothic Medium"/>
        <a:ea typeface=""/>
        <a:cs typeface=""/>
      </a:minorFont>
    </a:fontScheme>
    <a:fmtScheme name="Headlines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100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88900" dist="25400" dir="10800000">
              <a:srgbClr val="000000">
                <a:alpha val="25000"/>
              </a:srgbClr>
            </a:innerShdw>
            <a:outerShdw blurRad="25400" dist="25400" dir="5400000" rotWithShape="0">
              <a:srgbClr val="FFFFFF">
                <a:alpha val="1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 w="57150">
          <a:noFill/>
        </a:ln>
        <a:effectLst>
          <a:outerShdw blurRad="63500" sx="102000" sy="102000" algn="ctr" rotWithShape="0">
            <a:prstClr val="black">
              <a:alpha val="40000"/>
            </a:prstClr>
          </a:outerShdw>
        </a:effectLst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f33527777_win32_fixed.potx" id="{826F8C1F-4FB5-4CE6-B7A0-9EBD6074CC2F}" vid="{BB5D3E28-8CAE-479F-BD65-24FBDA1E6FB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Safety procedures</Template>
  <TotalTime>542</TotalTime>
  <Words>318</Words>
  <Application>Microsoft Office PowerPoint</Application>
  <PresentationFormat>Widescreen</PresentationFormat>
  <Paragraphs>46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Calibri</vt:lpstr>
      <vt:lpstr>Corbel</vt:lpstr>
      <vt:lpstr>Franklin Gothic Demi</vt:lpstr>
      <vt:lpstr>Franklin Gothic Medium</vt:lpstr>
      <vt:lpstr>Headlines</vt:lpstr>
      <vt:lpstr>&lt;p&gt;,&lt;a&gt;, &lt;img&gt;,&lt;ol&gt; vs</vt:lpstr>
      <vt:lpstr>Paragraph tag&lt;p&gt;</vt:lpstr>
      <vt:lpstr>PowerPoint Presentation</vt:lpstr>
      <vt:lpstr>Links  &lt;a&gt;</vt:lpstr>
      <vt:lpstr>PowerPoint Presentation</vt:lpstr>
      <vt:lpstr>Tag: &lt;img src=“” alt =“” &gt;&lt;/img&gt; Inline element    attribute in img   1-  src: source   2- alt: alternate text   values for src: URL, Path from device,  </vt:lpstr>
      <vt:lpstr>PowerPoint Presentation</vt:lpstr>
      <vt:lpstr>List &lt;ul&gt;,&lt;ol&gt; &lt;dl&gt;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&lt;p&gt;,&lt;a&gt;, &lt;img&gt;,&lt;ol&gt; vs</dc:title>
  <dc:creator>user</dc:creator>
  <cp:lastModifiedBy>user</cp:lastModifiedBy>
  <cp:revision>2</cp:revision>
  <dcterms:created xsi:type="dcterms:W3CDTF">2023-10-24T07:18:12Z</dcterms:created>
  <dcterms:modified xsi:type="dcterms:W3CDTF">2023-10-24T19:02:30Z</dcterms:modified>
</cp:coreProperties>
</file>